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76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76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 autoAdjust="0"/>
    <p:restoredTop sz="94650"/>
  </p:normalViewPr>
  <p:slideViewPr>
    <p:cSldViewPr snapToGrid="0">
      <p:cViewPr>
        <p:scale>
          <a:sx n="140" d="100"/>
          <a:sy n="140" d="100"/>
        </p:scale>
        <p:origin x="-712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Attivit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operative: processo di scannerizzazione e di formattazione dei documenti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uscita o esterna: salvataggio documenti digitalizzati in un database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Marketing e vendite: pubblicit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 dirty="0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base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 </a:t>
            </a:r>
            <a:r>
              <a:rPr lang="en-US" dirty="0" err="1"/>
              <a:t>classificare</a:t>
            </a:r>
            <a:r>
              <a:rPr lang="en-US" dirty="0"/>
              <a:t> un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, </a:t>
            </a:r>
            <a:r>
              <a:rPr lang="en-US" dirty="0" err="1"/>
              <a:t>cioè</a:t>
            </a:r>
            <a:r>
              <a:rPr lang="en-US" dirty="0"/>
              <a:t> il modo in cui il manager decide una data azione, la </a:t>
            </a:r>
            <a:r>
              <a:rPr lang="en-US" dirty="0" err="1"/>
              <a:t>griglia</a:t>
            </a:r>
            <a:r>
              <a:rPr lang="en-US" dirty="0"/>
              <a:t> di </a:t>
            </a:r>
            <a:r>
              <a:rPr lang="en-US" dirty="0" err="1"/>
              <a:t>Gorry</a:t>
            </a:r>
            <a:r>
              <a:rPr lang="en-US" dirty="0"/>
              <a:t> e Scott-Morton </a:t>
            </a:r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endParaRPr lang="en-US" dirty="0"/>
          </a:p>
          <a:p>
            <a:r>
              <a:rPr lang="en-US" dirty="0" err="1"/>
              <a:t>Incrocia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livelli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di Antony con le </a:t>
            </a:r>
            <a:r>
              <a:rPr lang="en-US" dirty="0" err="1"/>
              <a:t>tipologie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(</a:t>
            </a:r>
            <a:r>
              <a:rPr lang="en-US" dirty="0" err="1"/>
              <a:t>strutturate</a:t>
            </a:r>
            <a:r>
              <a:rPr lang="en-US" dirty="0"/>
              <a:t>, </a:t>
            </a:r>
            <a:r>
              <a:rPr lang="en-US" dirty="0" err="1"/>
              <a:t>semistrutturate</a:t>
            </a:r>
            <a:r>
              <a:rPr lang="en-US" dirty="0"/>
              <a:t>, non </a:t>
            </a:r>
            <a:r>
              <a:rPr lang="en-US" dirty="0" err="1"/>
              <a:t>strutturate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Alcuni autori propongono una classificazione a livello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ACC3FD-3CBC-174A-98B2-853F2696F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"/>
          <a:stretch/>
        </p:blipFill>
        <p:spPr>
          <a:xfrm>
            <a:off x="2075688" y="2184275"/>
            <a:ext cx="6823456" cy="3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D3CA6CA-DBD3-0C4D-9A08-91EB2E6854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75960" y="2614296"/>
            <a:ext cx="3778288" cy="3408855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F2D42A5-06FC-274B-0C4E-56B7B541F201}"/>
              </a:ext>
            </a:extLst>
          </p:cNvPr>
          <p:cNvGraphicFramePr>
            <a:graphicFrameLocks noGrp="1"/>
          </p:cNvGraphicFramePr>
          <p:nvPr/>
        </p:nvGraphicFramePr>
        <p:xfrm>
          <a:off x="1239519" y="2722880"/>
          <a:ext cx="9613866" cy="2601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20">
                  <a:extLst>
                    <a:ext uri="{9D8B030D-6E8A-4147-A177-3AD203B41FA5}">
                      <a16:colId xmlns:a16="http://schemas.microsoft.com/office/drawing/2014/main" val="26586276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94282259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82743913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24144410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649042329"/>
                    </a:ext>
                  </a:extLst>
                </a:gridCol>
                <a:gridCol w="1289874">
                  <a:extLst>
                    <a:ext uri="{9D8B030D-6E8A-4147-A177-3AD203B41FA5}">
                      <a16:colId xmlns:a16="http://schemas.microsoft.com/office/drawing/2014/main" val="287931561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7452721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160904993"/>
                    </a:ext>
                  </a:extLst>
                </a:gridCol>
                <a:gridCol w="2545352">
                  <a:extLst>
                    <a:ext uri="{9D8B030D-6E8A-4147-A177-3AD203B41FA5}">
                      <a16:colId xmlns:a16="http://schemas.microsoft.com/office/drawing/2014/main" val="2432913710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Anno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 medi al mese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Tempo nell'area (h)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Somma spostamenti animali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munti/spostamento animali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75601920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2019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263,33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50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297,08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2,66667</a:t>
                      </a:r>
                      <a:endParaRPr lang="it-IT" sz="1100" b="0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613,083333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69233,2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15052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0,040731247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620885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2020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400,75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88,9167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374,5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873,1666667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119767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27218,5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0,022524508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5862701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2021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353,25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100,08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373,17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14,833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841,333333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101905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29055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0,021101149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913099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2022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201,42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59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186,33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11,917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458,666667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82073,8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26158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0,023437848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9423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29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520</TotalTime>
  <Words>3299</Words>
  <Application>Microsoft Macintosh PowerPoint</Application>
  <PresentationFormat>Widescreen</PresentationFormat>
  <Paragraphs>982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15</cp:revision>
  <dcterms:created xsi:type="dcterms:W3CDTF">2022-12-10T15:54:36Z</dcterms:created>
  <dcterms:modified xsi:type="dcterms:W3CDTF">2022-12-14T15:35:13Z</dcterms:modified>
</cp:coreProperties>
</file>